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612" autoAdjust="0"/>
  </p:normalViewPr>
  <p:slideViewPr>
    <p:cSldViewPr>
      <p:cViewPr varScale="1">
        <p:scale>
          <a:sx n="63" d="100"/>
          <a:sy n="63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C63CB-81D5-4911-88F0-0402A6B24B3F}" type="datetimeFigureOut">
              <a:rPr lang="uk-UA" smtClean="0"/>
              <a:t>14.06.2024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DA96F-468D-421B-8B99-BCB10315EF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640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DA96F-468D-421B-8B99-BCB10315EFA5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2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DA96F-468D-421B-8B99-BCB10315EFA5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588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656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712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74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133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98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193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47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1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59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22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53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83AB3-3731-4609-A68F-911BA781A0C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96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171400"/>
            <a:ext cx="9144000" cy="68579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584" y="692696"/>
            <a:ext cx="5710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/>
              <a:t>Орієнтування</a:t>
            </a:r>
            <a:r>
              <a:rPr lang="ru-RU" sz="2400" b="1" i="1" dirty="0"/>
              <a:t> на </a:t>
            </a:r>
            <a:r>
              <a:rPr lang="ru-RU" sz="2400" b="1" i="1" dirty="0" err="1"/>
              <a:t>місцевості</a:t>
            </a:r>
            <a:r>
              <a:rPr lang="ru-RU" sz="2400" b="1" i="1" dirty="0"/>
              <a:t> — </a:t>
            </a:r>
            <a:r>
              <a:rPr lang="ru-RU" sz="2400" b="1" i="1" dirty="0" err="1"/>
              <a:t>це</a:t>
            </a:r>
            <a:r>
              <a:rPr lang="ru-RU" sz="2400" b="1" i="1" dirty="0"/>
              <a:t> </a:t>
            </a:r>
            <a:r>
              <a:rPr lang="ru-RU" sz="2400" b="1" i="1" dirty="0" err="1"/>
              <a:t>визначення</a:t>
            </a:r>
            <a:r>
              <a:rPr lang="ru-RU" sz="2400" b="1" i="1" dirty="0"/>
              <a:t> </a:t>
            </a:r>
            <a:r>
              <a:rPr lang="ru-RU" sz="2400" b="1" i="1" dirty="0" err="1"/>
              <a:t>власного</a:t>
            </a:r>
            <a:r>
              <a:rPr lang="ru-RU" sz="2400" b="1" i="1" dirty="0"/>
              <a:t> </a:t>
            </a:r>
            <a:r>
              <a:rPr lang="ru-RU" sz="2400" b="1" i="1" dirty="0" err="1"/>
              <a:t>місцеположення</a:t>
            </a:r>
            <a:r>
              <a:rPr lang="ru-RU" sz="2400" b="1" i="1" dirty="0"/>
              <a:t> </a:t>
            </a:r>
            <a:r>
              <a:rPr lang="ru-RU" sz="2400" b="1" i="1" dirty="0" err="1"/>
              <a:t>відносно</a:t>
            </a:r>
            <a:r>
              <a:rPr lang="ru-RU" sz="2400" b="1" i="1" dirty="0"/>
              <a:t> </a:t>
            </a:r>
            <a:r>
              <a:rPr lang="ru-RU" sz="2400" b="1" i="1" dirty="0" err="1"/>
              <a:t>сторін</a:t>
            </a:r>
            <a:r>
              <a:rPr lang="ru-RU" sz="2400" b="1" i="1" dirty="0"/>
              <a:t> горизонту. </a:t>
            </a:r>
          </a:p>
          <a:p>
            <a:pPr algn="ctr"/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168C0E-8537-2974-8B3A-A466DF2B7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1970151"/>
            <a:ext cx="2664296" cy="33397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8B8613-E874-27A7-26CA-0DB58CC2C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465" y="2243956"/>
            <a:ext cx="2664296" cy="31454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6AA0BF-2943-8634-C96F-DF78294E3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8"/>
            <a:ext cx="2016224" cy="1656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Визначення напрямків на карті й плані місцевості">
            <a:extLst>
              <a:ext uri="{FF2B5EF4-FFF2-40B4-BE49-F238E27FC236}">
                <a16:creationId xmlns:a16="http://schemas.microsoft.com/office/drawing/2014/main" id="{B31233A7-9229-EBA5-47BC-A75C668D29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882" y="332655"/>
            <a:ext cx="2210581" cy="2142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8E9A79-1B63-A5C8-ED3E-5377A56FE1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1286" y="4221087"/>
            <a:ext cx="2972801" cy="19442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E78CCF-E195-27B7-7525-27DC03E3D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4371458"/>
            <a:ext cx="2386182" cy="214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42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707"/>
            <a:ext cx="9144000" cy="6857999"/>
          </a:xfrm>
          <a:prstGeom prst="rect">
            <a:avLst/>
          </a:prstGeom>
        </p:spPr>
      </p:pic>
      <p:pic>
        <p:nvPicPr>
          <p:cNvPr id="2" name="Рисунок 1" descr="Визначення напрямків на карті й плані місцевості">
            <a:extLst>
              <a:ext uri="{FF2B5EF4-FFF2-40B4-BE49-F238E27FC236}">
                <a16:creationId xmlns:a16="http://schemas.microsoft.com/office/drawing/2014/main" id="{01B0924A-AB25-35B6-0994-C0E113AB3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376264" cy="24141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2EF63-4750-47B1-8BF2-03FC0463E879}"/>
              </a:ext>
            </a:extLst>
          </p:cNvPr>
          <p:cNvSpPr txBox="1"/>
          <p:nvPr/>
        </p:nvSpPr>
        <p:spPr>
          <a:xfrm>
            <a:off x="5186392" y="2311513"/>
            <a:ext cx="34245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 err="1"/>
              <a:t>Діти</a:t>
            </a:r>
            <a:r>
              <a:rPr lang="ru-RU" sz="2400" b="1" i="1" dirty="0"/>
              <a:t> гарно </a:t>
            </a:r>
            <a:r>
              <a:rPr lang="ru-RU" sz="2400" b="1" i="1" dirty="0" err="1"/>
              <a:t>впоралися</a:t>
            </a:r>
            <a:r>
              <a:rPr lang="ru-RU" sz="2400" b="1" i="1" dirty="0"/>
              <a:t> </a:t>
            </a:r>
            <a:r>
              <a:rPr lang="ru-RU" sz="2400" b="1" i="1" dirty="0" err="1"/>
              <a:t>із</a:t>
            </a:r>
            <a:r>
              <a:rPr lang="ru-RU" sz="2400" b="1" i="1" dirty="0"/>
              <a:t> </a:t>
            </a:r>
            <a:r>
              <a:rPr lang="ru-RU" sz="2400" b="1" i="1" dirty="0" err="1"/>
              <a:t>завданням</a:t>
            </a:r>
            <a:r>
              <a:rPr lang="ru-RU" sz="2400" b="1" i="1" dirty="0"/>
              <a:t> </a:t>
            </a:r>
            <a:r>
              <a:rPr lang="ru-RU" sz="2400" b="1" i="1" dirty="0" err="1"/>
              <a:t>визначення</a:t>
            </a:r>
            <a:r>
              <a:rPr lang="ru-RU" sz="2400" b="1" i="1" dirty="0"/>
              <a:t> азимуту </a:t>
            </a:r>
            <a:r>
              <a:rPr lang="ru-RU" sz="2400" b="1" i="1" dirty="0" err="1"/>
              <a:t>сіл</a:t>
            </a:r>
            <a:r>
              <a:rPr lang="ru-RU" sz="2400" b="1" i="1" dirty="0"/>
              <a:t>: </a:t>
            </a:r>
            <a:r>
              <a:rPr lang="ru-RU" sz="2400" b="1" i="1" dirty="0" err="1"/>
              <a:t>Котівка</a:t>
            </a:r>
            <a:r>
              <a:rPr lang="ru-RU" sz="2400" b="1" i="1" dirty="0"/>
              <a:t>, </a:t>
            </a:r>
            <a:r>
              <a:rPr lang="ru-RU" sz="2400" b="1" i="1" dirty="0" err="1"/>
              <a:t>Крилівка</a:t>
            </a:r>
            <a:r>
              <a:rPr lang="ru-RU" sz="2400" b="1" i="1" dirty="0"/>
              <a:t> та </a:t>
            </a:r>
            <a:r>
              <a:rPr lang="ru-RU" sz="2400" b="1" i="1" dirty="0" err="1"/>
              <a:t>Червоне.Робили</a:t>
            </a:r>
            <a:r>
              <a:rPr lang="ru-RU" sz="2400" b="1" i="1" dirty="0"/>
              <a:t> </a:t>
            </a:r>
            <a:r>
              <a:rPr lang="ru-RU" sz="2400" b="1" i="1" dirty="0" err="1"/>
              <a:t>опис</a:t>
            </a:r>
            <a:r>
              <a:rPr lang="ru-RU" sz="2400" b="1" i="1" dirty="0"/>
              <a:t> </a:t>
            </a:r>
            <a:r>
              <a:rPr lang="ru-RU" sz="2400" b="1" i="1" dirty="0" err="1"/>
              <a:t>ділянки</a:t>
            </a:r>
            <a:r>
              <a:rPr lang="ru-RU" sz="2400" b="1" i="1" dirty="0"/>
              <a:t> </a:t>
            </a:r>
            <a:r>
              <a:rPr lang="ru-RU" sz="2400" b="1" i="1" dirty="0" err="1"/>
              <a:t>лісу</a:t>
            </a:r>
            <a:r>
              <a:rPr lang="ru-RU" sz="2400" b="1" i="1" dirty="0"/>
              <a:t>.</a:t>
            </a:r>
            <a:endParaRPr lang="uk-UA" sz="2400" b="1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914124-F2B2-5DFC-9D95-10F7BD63E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68" y="3429000"/>
            <a:ext cx="2304255" cy="31683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97085F-57B3-4E02-810C-426136A6D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330" y="4035075"/>
            <a:ext cx="2016223" cy="25090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C93CB1-D459-EEE9-D830-6040F231B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5344" y="2070228"/>
            <a:ext cx="2431048" cy="17465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D2C0AA-355D-7442-842A-4B81DEEE1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8774" y="4657806"/>
            <a:ext cx="2697210" cy="19101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095AAB-5B6F-4FDC-4330-508234A000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2679" y="169344"/>
            <a:ext cx="2160240" cy="21421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1E8C9D-7AE9-A258-EC2D-48D4662A46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912" y="253566"/>
            <a:ext cx="1944216" cy="174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96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218D9-556E-29D9-07CB-9309AF9D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b="1" i="1" dirty="0"/>
              <a:t>Гарний відпочинок у лісі у поєднанні із цікавими завданнями різних природничих наук закінчився смакуванням </a:t>
            </a:r>
            <a:r>
              <a:rPr lang="uk-UA" sz="2800" b="1" i="1" dirty="0" err="1"/>
              <a:t>рибно</a:t>
            </a:r>
            <a:r>
              <a:rPr lang="uk-UA" sz="2800" b="1" i="1" dirty="0"/>
              <a:t>-грибної юшки на природі.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4A752D8-2C96-1EA9-964D-0490551AA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435280" cy="47085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0FD31F-67A7-368D-31E9-7E3F800B4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204863"/>
            <a:ext cx="2376264" cy="24482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7AAF73-A22B-A346-85F7-FF1E4D21C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3677889"/>
            <a:ext cx="2134209" cy="24482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363E53-E0E4-7D4D-E912-3B11D5BBD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4077074"/>
            <a:ext cx="2134209" cy="20490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425322-B44D-76A3-B06A-2C5F1A6E4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6254" y="1767952"/>
            <a:ext cx="2097834" cy="19099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C909EC-BECA-CE35-A4EA-A6C48D9AE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518" y="1767952"/>
            <a:ext cx="2010139" cy="197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95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C2EA6-5305-D4BC-EAF2-8496CC69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i="1" dirty="0"/>
              <a:t>Діти природничого табору не забули про « День довкілля» та гідно відзначили його прибираючи територію місцевого парку, дбаючи про благоустрій рідного селища.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CB7CFB9-893F-FE69-ED75-73479C37B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51411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76D073-50A6-C5EA-9D0D-7ED3A3A23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3" y="2168860"/>
            <a:ext cx="2160240" cy="21242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1C1F2D-D284-9642-0C0D-43B296651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00" y="4170784"/>
            <a:ext cx="2433821" cy="21242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B4D272-B87E-3579-779D-585E840C6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685" y="1736402"/>
            <a:ext cx="2715766" cy="22772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FA6EFC-4672-5C04-7376-628CEA034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533" y="4293096"/>
            <a:ext cx="1893523" cy="20292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E6BFFF-CA62-E939-4364-573B1DD77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6152" y="1802080"/>
            <a:ext cx="2238255" cy="22772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E8C48D-9598-6A04-6744-849979311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8756" y="4170784"/>
            <a:ext cx="2829628" cy="209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07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0427-D46B-0D33-A7D0-61E39EEF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b="1" i="1" dirty="0"/>
              <a:t>Щоб закріпити знання з безпеки життєдіяльності, а саме з пожежної безпеки ми відвідали і залюбки провели практичне заняття у пожежній частині.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28C8894-5303-28EE-508E-42A2D49E5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6" y="1417638"/>
            <a:ext cx="8371656" cy="51411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535359-4EB2-E47B-8F72-5BBAC58C6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1536002"/>
            <a:ext cx="2808312" cy="2602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E071E3-0259-401D-A614-7863C33CE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1738286"/>
            <a:ext cx="2289805" cy="20113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3B2569-96BD-6EBF-D623-D6D6B028C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5" y="3679382"/>
            <a:ext cx="2376264" cy="23081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5C0461-4617-062F-9727-F08C9EDFC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82" y="4360242"/>
            <a:ext cx="2289805" cy="21075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3E4C95-BBC2-22E2-A283-A8ED462DE4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69" y="2348880"/>
            <a:ext cx="2232246" cy="22009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95B239-9B2C-3B07-8006-AF20A1AC1C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6092" y="3945840"/>
            <a:ext cx="2478374" cy="23362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00AAF0-D5AF-64DE-4B9D-C3FB1C4D7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2356" y="3669141"/>
            <a:ext cx="1997818" cy="216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864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101</Words>
  <Application>Microsoft Office PowerPoint</Application>
  <PresentationFormat>Экран (4:3)</PresentationFormat>
  <Paragraphs>7</Paragraphs>
  <Slides>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Monotype Corsiva</vt:lpstr>
      <vt:lpstr>Тема Office</vt:lpstr>
      <vt:lpstr>Презентация PowerPoint</vt:lpstr>
      <vt:lpstr>Презентация PowerPoint</vt:lpstr>
      <vt:lpstr>Гарний відпочинок у лісі у поєднанні із цікавими завданнями різних природничих наук закінчився смакуванням рибно-грибної юшки на природі.</vt:lpstr>
      <vt:lpstr>Діти природничого табору не забули про « День довкілля» та гідно відзначили його прибираючи територію місцевого парку, дбаючи про благоустрій рідного селища.</vt:lpstr>
      <vt:lpstr>Щоб закріпити знання з безпеки життєдіяльності, а саме з пожежної безпеки ми відвідали і залюбки провели практичне заняття у пожежній частині.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Delix</dc:creator>
  <cp:lastModifiedBy>Леся Кузнець</cp:lastModifiedBy>
  <cp:revision>18</cp:revision>
  <dcterms:created xsi:type="dcterms:W3CDTF">2014-02-03T22:38:45Z</dcterms:created>
  <dcterms:modified xsi:type="dcterms:W3CDTF">2024-06-14T20:28:09Z</dcterms:modified>
</cp:coreProperties>
</file>