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58000" cy="9144000"/>
  <p:embeddedFontLst>
    <p:embeddedFont>
      <p:font typeface="Century Gothic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CenturyGothic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CenturyGothic-bold.fntdata"/><Relationship Id="rId6" Type="http://schemas.openxmlformats.org/officeDocument/2006/relationships/slide" Target="slides/slide1.xml"/><Relationship Id="rId18" Type="http://schemas.openxmlformats.org/officeDocument/2006/relationships/font" Target="fonts/CenturyGothic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 rot="-5400000">
            <a:off x="7554353" y="5254283"/>
            <a:ext cx="1892949" cy="1294228"/>
          </a:xfrm>
          <a:prstGeom prst="triangle">
            <a:avLst>
              <a:gd fmla="val 51323" name="adj"/>
            </a:avLst>
          </a:prstGeom>
          <a:gradFill>
            <a:gsLst>
              <a:gs pos="0">
                <a:srgbClr val="B2004A"/>
              </a:gs>
              <a:gs pos="60000">
                <a:srgbClr val="FF0082"/>
              </a:gs>
              <a:gs pos="100000">
                <a:srgbClr val="FF66A4"/>
              </a:gs>
            </a:gsLst>
            <a:lin ang="155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" name="Google Shape;16;p2"/>
          <p:cNvSpPr txBox="1"/>
          <p:nvPr>
            <p:ph type="ctrTitle"/>
          </p:nvPr>
        </p:nvSpPr>
        <p:spPr>
          <a:xfrm>
            <a:off x="540544" y="776288"/>
            <a:ext cx="8062912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400"/>
              <a:buFont typeface="Century Gothic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40544" y="2250280"/>
            <a:ext cx="8062912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36576" algn="r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71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1371600" y="6012656"/>
            <a:ext cx="579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1371600" y="5650704"/>
            <a:ext cx="579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1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392247" y="5752307"/>
            <a:ext cx="5029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ctr">
              <a:spcBef>
                <a:spcPts val="0"/>
              </a:spcBef>
              <a:buNone/>
              <a:defRPr b="0" i="0" sz="13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 rot="5400000">
            <a:off x="2286000" y="54008"/>
            <a:ext cx="45720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⦿"/>
              <a:defRPr/>
            </a:lvl1pPr>
            <a:lvl2pPr indent="-337185" lvl="1" marL="914400" algn="l">
              <a:spcBef>
                <a:spcPts val="360"/>
              </a:spcBef>
              <a:spcAft>
                <a:spcPts val="0"/>
              </a:spcAft>
              <a:buSzPts val="1710"/>
              <a:buChar char="›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0" type="dt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1" type="ftr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 txBox="1"/>
          <p:nvPr>
            <p:ph type="title"/>
          </p:nvPr>
        </p:nvSpPr>
        <p:spPr>
          <a:xfrm rot="5400000">
            <a:off x="4991100" y="2171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" type="body"/>
          </p:nvPr>
        </p:nvSpPr>
        <p:spPr>
          <a:xfrm rot="5400000">
            <a:off x="838200" y="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⦿"/>
              <a:defRPr/>
            </a:lvl1pPr>
            <a:lvl2pPr indent="-337185" lvl="1" marL="914400" algn="l">
              <a:spcBef>
                <a:spcPts val="360"/>
              </a:spcBef>
              <a:spcAft>
                <a:spcPts val="0"/>
              </a:spcAft>
              <a:buSzPts val="1710"/>
              <a:buChar char="›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0" type="dt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1" type="ftr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⦿"/>
              <a:defRPr/>
            </a:lvl1pPr>
            <a:lvl2pPr indent="-337185" lvl="1" marL="914400" algn="l">
              <a:spcBef>
                <a:spcPts val="360"/>
              </a:spcBef>
              <a:spcAft>
                <a:spcPts val="0"/>
              </a:spcAft>
              <a:buSzPts val="1710"/>
              <a:buChar char="›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791456" y="6480048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57200" y="6480969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showMasterSp="0" type="secHead">
  <p:cSld name="SECTION_HEADER">
    <p:bg>
      <p:bgPr>
        <a:gradFill>
          <a:gsLst>
            <a:gs pos="0">
              <a:schemeClr val="dk1"/>
            </a:gs>
            <a:gs pos="60000">
              <a:schemeClr val="dk1"/>
            </a:gs>
            <a:gs pos="100000">
              <a:srgbClr val="6C6C6C"/>
            </a:gs>
          </a:gsLst>
          <a:lin ang="5400000" scaled="0"/>
        </a:gra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/>
          <p:nvPr/>
        </p:nvSpPr>
        <p:spPr>
          <a:xfrm flipH="1" rot="10800000">
            <a:off x="7034" y="7034"/>
            <a:ext cx="9129932" cy="6836899"/>
          </a:xfrm>
          <a:prstGeom prst="rtTriangle">
            <a:avLst/>
          </a:prstGeom>
          <a:gradFill>
            <a:gsLst>
              <a:gs pos="0">
                <a:srgbClr val="D2D2D2">
                  <a:alpha val="9803"/>
                </a:srgbClr>
              </a:gs>
              <a:gs pos="70000">
                <a:srgbClr val="D2D2D2">
                  <a:alpha val="7843"/>
                </a:srgbClr>
              </a:gs>
              <a:gs pos="100000">
                <a:srgbClr val="D2D2D2">
                  <a:alpha val="784"/>
                </a:srgbClr>
              </a:gs>
            </a:gsLst>
            <a:lin ang="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9" name="Google Shape;29;p4"/>
          <p:cNvSpPr/>
          <p:nvPr/>
        </p:nvSpPr>
        <p:spPr>
          <a:xfrm flipH="1" rot="-5400000">
            <a:off x="7554353" y="309490"/>
            <a:ext cx="1892949" cy="1294228"/>
          </a:xfrm>
          <a:prstGeom prst="triangle">
            <a:avLst>
              <a:gd fmla="val 51323" name="adj"/>
            </a:avLst>
          </a:prstGeom>
          <a:gradFill>
            <a:gsLst>
              <a:gs pos="0">
                <a:srgbClr val="B2004A"/>
              </a:gs>
              <a:gs pos="60000">
                <a:srgbClr val="FF0082"/>
              </a:gs>
              <a:gs pos="100000">
                <a:srgbClr val="FF66A4"/>
              </a:gs>
            </a:gsLst>
            <a:lin ang="155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955632" y="6477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619376" y="6480969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451056" y="809624"/>
            <a:ext cx="502920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cxnSp>
        <p:nvCxnSpPr>
          <p:cNvPr id="33" name="Google Shape;33;p4"/>
          <p:cNvCxnSpPr/>
          <p:nvPr/>
        </p:nvCxnSpPr>
        <p:spPr>
          <a:xfrm rot="10800000">
            <a:off x="6468794" y="9381"/>
            <a:ext cx="2672861" cy="1900210"/>
          </a:xfrm>
          <a:prstGeom prst="straightConnector1">
            <a:avLst/>
          </a:prstGeom>
          <a:noFill/>
          <a:ln cap="rnd" cmpd="sng" w="9525">
            <a:solidFill>
              <a:srgbClr val="C5C5C5">
                <a:alpha val="4470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4" name="Google Shape;34;p4"/>
          <p:cNvCxnSpPr/>
          <p:nvPr/>
        </p:nvCxnSpPr>
        <p:spPr>
          <a:xfrm flipH="1" rot="10800000">
            <a:off x="0" y="7034"/>
            <a:ext cx="9136966" cy="6843933"/>
          </a:xfrm>
          <a:prstGeom prst="straightConnector1">
            <a:avLst/>
          </a:prstGeom>
          <a:noFill/>
          <a:ln cap="rnd" cmpd="sng" w="9525">
            <a:solidFill>
              <a:srgbClr val="BEBEBE">
                <a:alpha val="3490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5" name="Google Shape;35;p4"/>
          <p:cNvSpPr txBox="1"/>
          <p:nvPr>
            <p:ph type="title"/>
          </p:nvPr>
        </p:nvSpPr>
        <p:spPr>
          <a:xfrm>
            <a:off x="381000" y="271464"/>
            <a:ext cx="72390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3600"/>
              <a:buFont typeface="Century Gothic"/>
              <a:buNone/>
              <a:defRPr b="1" sz="3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81000" y="1633536"/>
            <a:ext cx="38862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71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/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body"/>
          </p:nvPr>
        </p:nvSpPr>
        <p:spPr>
          <a:xfrm>
            <a:off x="457200" y="172243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0680" lvl="0" marL="457200" algn="l">
              <a:spcBef>
                <a:spcPts val="520"/>
              </a:spcBef>
              <a:spcAft>
                <a:spcPts val="0"/>
              </a:spcAft>
              <a:buSzPts val="2080"/>
              <a:buChar char="⦿"/>
              <a:defRPr sz="2600"/>
            </a:lvl1pPr>
            <a:lvl2pPr indent="-373380" lvl="1" marL="914400" algn="l">
              <a:spcBef>
                <a:spcPts val="480"/>
              </a:spcBef>
              <a:spcAft>
                <a:spcPts val="0"/>
              </a:spcAft>
              <a:buSzPts val="2280"/>
              <a:buChar char="›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2" type="body"/>
          </p:nvPr>
        </p:nvSpPr>
        <p:spPr>
          <a:xfrm>
            <a:off x="4648200" y="172243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0680" lvl="0" marL="457200" algn="l">
              <a:spcBef>
                <a:spcPts val="520"/>
              </a:spcBef>
              <a:spcAft>
                <a:spcPts val="0"/>
              </a:spcAft>
              <a:buSzPts val="2080"/>
              <a:buChar char="⦿"/>
              <a:defRPr sz="2600"/>
            </a:lvl1pPr>
            <a:lvl2pPr indent="-373380" lvl="1" marL="914400" algn="l">
              <a:spcBef>
                <a:spcPts val="480"/>
              </a:spcBef>
              <a:spcAft>
                <a:spcPts val="0"/>
              </a:spcAft>
              <a:buSzPts val="2280"/>
              <a:buChar char="›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0" type="dt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1" type="ftr"/>
          </p:nvPr>
        </p:nvSpPr>
        <p:spPr>
          <a:xfrm>
            <a:off x="457200" y="6480969"/>
            <a:ext cx="4260056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showMasterSp="0" type="twoTxTwoObj">
  <p:cSld name="TWO_OBJECTS_WITH_TEXT">
    <p:bg>
      <p:bgPr>
        <a:gradFill>
          <a:gsLst>
            <a:gs pos="0">
              <a:srgbClr val="494949"/>
            </a:gs>
            <a:gs pos="60000">
              <a:srgbClr val="626262"/>
            </a:gs>
            <a:gs pos="100000">
              <a:srgbClr val="8B8B8B"/>
            </a:gs>
          </a:gsLst>
          <a:lin ang="5400000" scaled="0"/>
        </a:gra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/>
          <p:nvPr>
            <p:ph type="title"/>
          </p:nvPr>
        </p:nvSpPr>
        <p:spPr>
          <a:xfrm rot="-5400000">
            <a:off x="-2295358" y="2834288"/>
            <a:ext cx="6153912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entury Gothic"/>
              <a:buNone/>
              <a:defRPr b="1" sz="33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" type="body"/>
          </p:nvPr>
        </p:nvSpPr>
        <p:spPr>
          <a:xfrm rot="-5400000">
            <a:off x="146758" y="1508980"/>
            <a:ext cx="3017520" cy="58102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280"/>
              <a:buNone/>
              <a:defRPr b="0" sz="16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9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2" type="body"/>
          </p:nvPr>
        </p:nvSpPr>
        <p:spPr>
          <a:xfrm rot="-5400000">
            <a:off x="146758" y="4645372"/>
            <a:ext cx="3017520" cy="58102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280"/>
              <a:buNone/>
              <a:defRPr b="0" sz="16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9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3" type="body"/>
          </p:nvPr>
        </p:nvSpPr>
        <p:spPr>
          <a:xfrm>
            <a:off x="2022230" y="290732"/>
            <a:ext cx="6858000" cy="3017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0520" lvl="0" marL="457200" algn="l">
              <a:spcBef>
                <a:spcPts val="480"/>
              </a:spcBef>
              <a:spcAft>
                <a:spcPts val="0"/>
              </a:spcAft>
              <a:buSzPts val="1920"/>
              <a:buChar char="⦿"/>
              <a:defRPr sz="2400"/>
            </a:lvl1pPr>
            <a:lvl2pPr indent="-349250" lvl="1" marL="914400" algn="l">
              <a:spcBef>
                <a:spcPts val="400"/>
              </a:spcBef>
              <a:spcAft>
                <a:spcPts val="0"/>
              </a:spcAft>
              <a:buSzPts val="1900"/>
              <a:buChar char="›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4" type="body"/>
          </p:nvPr>
        </p:nvSpPr>
        <p:spPr>
          <a:xfrm>
            <a:off x="2022230" y="3427124"/>
            <a:ext cx="6858000" cy="3017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0520" lvl="0" marL="457200" algn="l">
              <a:spcBef>
                <a:spcPts val="480"/>
              </a:spcBef>
              <a:spcAft>
                <a:spcPts val="0"/>
              </a:spcAft>
              <a:buSzPts val="1920"/>
              <a:buChar char="⦿"/>
              <a:defRPr sz="2400"/>
            </a:lvl1pPr>
            <a:lvl2pPr indent="-349250" lvl="1" marL="914400" algn="l">
              <a:spcBef>
                <a:spcPts val="400"/>
              </a:spcBef>
              <a:spcAft>
                <a:spcPts val="0"/>
              </a:spcAft>
              <a:buSzPts val="1900"/>
              <a:buChar char="›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0" type="dt"/>
          </p:nvPr>
        </p:nvSpPr>
        <p:spPr>
          <a:xfrm>
            <a:off x="4791456" y="6480969"/>
            <a:ext cx="2130552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1" type="ftr"/>
          </p:nvPr>
        </p:nvSpPr>
        <p:spPr>
          <a:xfrm>
            <a:off x="457200" y="6480969"/>
            <a:ext cx="4261104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2" type="sldNum"/>
          </p:nvPr>
        </p:nvSpPr>
        <p:spPr>
          <a:xfrm>
            <a:off x="7589520" y="6483096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/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  <a:defRPr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idx="10" type="dt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1" type="ftr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showMasterSp="0" type="objTx">
  <p:cSld name="OBJECT_WITH_CAPTION_TEXT">
    <p:bg>
      <p:bgPr>
        <a:gradFill>
          <a:gsLst>
            <a:gs pos="0">
              <a:srgbClr val="494949"/>
            </a:gs>
            <a:gs pos="60000">
              <a:srgbClr val="626262"/>
            </a:gs>
            <a:gs pos="100000">
              <a:srgbClr val="8B8B8B"/>
            </a:gs>
          </a:gsLst>
          <a:lin ang="5400000" scaled="0"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/>
          <p:nvPr>
            <p:ph type="title"/>
          </p:nvPr>
        </p:nvSpPr>
        <p:spPr>
          <a:xfrm rot="-5400000">
            <a:off x="-2295144" y="2882264"/>
            <a:ext cx="5943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18288" algn="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2900"/>
              <a:buFont typeface="Century Gothic"/>
              <a:buNone/>
              <a:defRPr b="0" sz="29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" type="body"/>
          </p:nvPr>
        </p:nvSpPr>
        <p:spPr>
          <a:xfrm>
            <a:off x="1135856" y="367664"/>
            <a:ext cx="2438400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14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2" type="body"/>
          </p:nvPr>
        </p:nvSpPr>
        <p:spPr>
          <a:xfrm>
            <a:off x="3651250" y="320040"/>
            <a:ext cx="5276088" cy="598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0"/>
              </a:spcBef>
              <a:spcAft>
                <a:spcPts val="0"/>
              </a:spcAft>
              <a:buSzPts val="2400"/>
              <a:buChar char="⦿"/>
              <a:defRPr sz="3000"/>
            </a:lvl1pPr>
            <a:lvl2pPr indent="-385444" lvl="1" marL="914400" algn="l">
              <a:spcBef>
                <a:spcPts val="520"/>
              </a:spcBef>
              <a:spcAft>
                <a:spcPts val="0"/>
              </a:spcAft>
              <a:buSzPts val="2470"/>
              <a:buChar char="›"/>
              <a:defRPr sz="26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0" type="dt"/>
          </p:nvPr>
        </p:nvSpPr>
        <p:spPr>
          <a:xfrm>
            <a:off x="6278976" y="6556248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1" type="ftr"/>
          </p:nvPr>
        </p:nvSpPr>
        <p:spPr>
          <a:xfrm>
            <a:off x="1135856" y="6556248"/>
            <a:ext cx="51431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2" type="sldNum"/>
          </p:nvPr>
        </p:nvSpPr>
        <p:spPr>
          <a:xfrm>
            <a:off x="8410576" y="6556248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showMasterSp="0" type="picTx">
  <p:cSld name="PICTURE_WITH_CAPTION_TEXT">
    <p:bg>
      <p:bgPr>
        <a:gradFill>
          <a:gsLst>
            <a:gs pos="0">
              <a:schemeClr val="dk1"/>
            </a:gs>
            <a:gs pos="60000">
              <a:schemeClr val="dk1"/>
            </a:gs>
            <a:gs pos="100000">
              <a:srgbClr val="6C6C6C"/>
            </a:gs>
          </a:gsLst>
          <a:lin ang="5400000" scaled="0"/>
        </a:gra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/>
          <p:nvPr>
            <p:ph type="title"/>
          </p:nvPr>
        </p:nvSpPr>
        <p:spPr>
          <a:xfrm rot="-5400000">
            <a:off x="-2523744" y="2894096"/>
            <a:ext cx="6400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3000"/>
              <a:buFont typeface="Century Gothic"/>
              <a:buNone/>
              <a:defRPr b="0" sz="3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/>
          <p:nvPr>
            <p:ph idx="2" type="pic"/>
          </p:nvPr>
        </p:nvSpPr>
        <p:spPr>
          <a:xfrm>
            <a:off x="1138237" y="373966"/>
            <a:ext cx="7333488" cy="5486400"/>
          </a:xfrm>
          <a:prstGeom prst="rect">
            <a:avLst/>
          </a:prstGeom>
          <a:solidFill>
            <a:srgbClr val="4A4A4A"/>
          </a:solidFill>
          <a:ln>
            <a:noFill/>
          </a:ln>
        </p:spPr>
      </p:sp>
      <p:sp>
        <p:nvSpPr>
          <p:cNvPr id="72" name="Google Shape;72;p10"/>
          <p:cNvSpPr txBox="1"/>
          <p:nvPr>
            <p:ph idx="1" type="body"/>
          </p:nvPr>
        </p:nvSpPr>
        <p:spPr>
          <a:xfrm>
            <a:off x="1143000" y="5867400"/>
            <a:ext cx="7333488" cy="685800"/>
          </a:xfrm>
          <a:prstGeom prst="rect">
            <a:avLst/>
          </a:prstGeom>
          <a:solidFill>
            <a:schemeClr val="accent1">
              <a:alpha val="14901"/>
            </a:schemeClr>
          </a:soli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/>
            </a:lvl1pPr>
            <a:lvl2pPr indent="-300990" lvl="1" marL="914400" algn="l">
              <a:spcBef>
                <a:spcPts val="240"/>
              </a:spcBef>
              <a:spcAft>
                <a:spcPts val="0"/>
              </a:spcAft>
              <a:buSzPts val="1140"/>
              <a:buChar char="›"/>
              <a:defRPr sz="1200"/>
            </a:lvl2pPr>
            <a:lvl3pPr indent="-292100" lvl="2" marL="1371600" algn="l">
              <a:spcBef>
                <a:spcPts val="200"/>
              </a:spcBef>
              <a:spcAft>
                <a:spcPts val="0"/>
              </a:spcAft>
              <a:buSzPts val="1000"/>
              <a:buChar char="●"/>
              <a:defRPr sz="1000"/>
            </a:lvl3pPr>
            <a:lvl4pPr indent="-285750" lvl="3" marL="1828800" algn="l"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 algn="l"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0" type="dt"/>
          </p:nvPr>
        </p:nvSpPr>
        <p:spPr>
          <a:xfrm>
            <a:off x="6108192" y="6556248"/>
            <a:ext cx="21031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1170432" y="6557169"/>
            <a:ext cx="4948072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8217192" y="6556248"/>
            <a:ext cx="36576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algn="ct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494949"/>
            </a:gs>
            <a:gs pos="60000">
              <a:srgbClr val="626262"/>
            </a:gs>
            <a:gs pos="100000">
              <a:srgbClr val="8B8B8B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>
            <a:gsLst>
              <a:gs pos="0">
                <a:srgbClr val="D2D2D2">
                  <a:alpha val="9803"/>
                </a:srgbClr>
              </a:gs>
              <a:gs pos="70000">
                <a:srgbClr val="D2D2D2">
                  <a:alpha val="7843"/>
                </a:srgbClr>
              </a:gs>
              <a:gs pos="100000">
                <a:srgbClr val="D2D2D2">
                  <a:alpha val="784"/>
                </a:srgbClr>
              </a:gs>
            </a:gsLst>
            <a:lin ang="8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7" name="Google Shape;7;p1"/>
          <p:cNvCxnSpPr/>
          <p:nvPr/>
        </p:nvCxnSpPr>
        <p:spPr>
          <a:xfrm>
            <a:off x="0" y="7034"/>
            <a:ext cx="9136966" cy="6843933"/>
          </a:xfrm>
          <a:prstGeom prst="straightConnector1">
            <a:avLst/>
          </a:prstGeom>
          <a:noFill/>
          <a:ln cap="rnd" cmpd="sng" w="9525">
            <a:solidFill>
              <a:srgbClr val="BEBEBE">
                <a:alpha val="3490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" name="Google Shape;8;p1"/>
          <p:cNvCxnSpPr/>
          <p:nvPr/>
        </p:nvCxnSpPr>
        <p:spPr>
          <a:xfrm flipH="1">
            <a:off x="6468794" y="4948410"/>
            <a:ext cx="2672861" cy="1900210"/>
          </a:xfrm>
          <a:prstGeom prst="straightConnector1">
            <a:avLst/>
          </a:prstGeom>
          <a:noFill/>
          <a:ln cap="rnd" cmpd="sng" w="9525">
            <a:solidFill>
              <a:srgbClr val="C5C5C5">
                <a:alpha val="4470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" name="Google Shape;9;p1"/>
          <p:cNvSpPr txBox="1"/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200"/>
              <a:buFont typeface="Century Gothic"/>
              <a:buNone/>
              <a:defRPr b="0" i="0" sz="4200" u="none" cap="none" strike="noStrike">
                <a:solidFill>
                  <a:srgbClr val="FF599C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1"/>
          <p:cNvSpPr txBox="1"/>
          <p:nvPr>
            <p:ph idx="1" type="body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⦿"/>
              <a:defRPr b="0" i="0" sz="3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5444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470"/>
              <a:buFont typeface="Verdana"/>
              <a:buChar char="›"/>
              <a:defRPr b="0" i="0" sz="2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9250" lvl="4" marL="2286000" marR="0" rtl="0" algn="l">
              <a:spcBef>
                <a:spcPts val="380"/>
              </a:spcBef>
              <a:spcAft>
                <a:spcPts val="0"/>
              </a:spcAft>
              <a:buClr>
                <a:srgbClr val="FF8EB1"/>
              </a:buClr>
              <a:buSzPts val="1900"/>
              <a:buFont typeface="Noto Sans Symbols"/>
              <a:buChar char="●"/>
              <a:defRPr b="0" i="0" sz="1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rgbClr val="FF8EB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rgbClr val="FF8EB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>
            <p:ph type="ctrTitle"/>
          </p:nvPr>
        </p:nvSpPr>
        <p:spPr>
          <a:xfrm>
            <a:off x="540544" y="776288"/>
            <a:ext cx="8062912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484632" rtl="0" algn="r">
              <a:spcBef>
                <a:spcPts val="0"/>
              </a:spcBef>
              <a:spcAft>
                <a:spcPts val="0"/>
              </a:spcAft>
              <a:buClr>
                <a:srgbClr val="FF599C"/>
              </a:buClr>
              <a:buSzPts val="4400"/>
              <a:buFont typeface="Century Gothic"/>
              <a:buNone/>
            </a:pPr>
            <a:r>
              <a:rPr lang="uk-UA"/>
              <a:t>ЗАГАЛЬНІ ПІДСУМКИ</a:t>
            </a:r>
            <a:endParaRPr/>
          </a:p>
        </p:txBody>
      </p:sp>
      <p:sp>
        <p:nvSpPr>
          <p:cNvPr id="93" name="Google Shape;93;p13"/>
          <p:cNvSpPr txBox="1"/>
          <p:nvPr>
            <p:ph idx="1" type="subTitle"/>
          </p:nvPr>
        </p:nvSpPr>
        <p:spPr>
          <a:xfrm>
            <a:off x="540544" y="2250280"/>
            <a:ext cx="8062912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36576" rtl="0" algn="r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uk-UA"/>
              <a:t>5-11 КЛАСИ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571480"/>
            <a:ext cx="8229600" cy="55546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571480"/>
            <a:ext cx="8229600" cy="55546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14290"/>
            <a:ext cx="8229600" cy="5911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14290"/>
            <a:ext cx="8229600" cy="5911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18"/>
            <a:ext cx="8229600" cy="5483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38"/>
            <a:ext cx="8229600" cy="548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18"/>
            <a:ext cx="8229600" cy="5483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857250"/>
            <a:ext cx="8229600" cy="52689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Яркая">
  <a:themeElements>
    <a:clrScheme name="Яркая">
      <a:dk1>
        <a:srgbClr val="000000"/>
      </a:dk1>
      <a:lt1>
        <a:srgbClr val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