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bold.fntdata"/><Relationship Id="rId6" Type="http://schemas.openxmlformats.org/officeDocument/2006/relationships/slide" Target="slides/slide1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 rot="-5400000">
            <a:off x="7554353" y="5254283"/>
            <a:ext cx="1892949" cy="1294228"/>
          </a:xfrm>
          <a:prstGeom prst="triangle">
            <a:avLst>
              <a:gd fmla="val 51323" name="adj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36576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1371600" y="6012656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1371600" y="5650704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392247" y="5752307"/>
            <a:ext cx="5029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ctr">
              <a:spcBef>
                <a:spcPts val="0"/>
              </a:spcBef>
              <a:buNone/>
              <a:defRPr b="0" i="0" sz="13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 rot="5400000">
            <a:off x="2286000" y="54008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 flipH="1" rot="10800000">
            <a:off x="7034" y="7034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29;p4"/>
          <p:cNvSpPr/>
          <p:nvPr/>
        </p:nvSpPr>
        <p:spPr>
          <a:xfrm flipH="1" rot="-5400000">
            <a:off x="7554353" y="309490"/>
            <a:ext cx="1892949" cy="1294228"/>
          </a:xfrm>
          <a:prstGeom prst="triangle">
            <a:avLst>
              <a:gd fmla="val 51323" name="adj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451056" y="809624"/>
            <a:ext cx="502920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6468794" y="9381"/>
            <a:ext cx="2672861" cy="1900210"/>
          </a:xfrm>
          <a:prstGeom prst="straightConnector1">
            <a:avLst/>
          </a:prstGeom>
          <a:noFill/>
          <a:ln cap="rnd" cmpd="sng" w="9525">
            <a:solidFill>
              <a:srgbClr val="C5C5C5">
                <a:alpha val="4470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" name="Google Shape;34;p4"/>
          <p:cNvCxnSpPr/>
          <p:nvPr/>
        </p:nvCxnSpPr>
        <p:spPr>
          <a:xfrm flipH="1" rot="10800000">
            <a:off x="0" y="7034"/>
            <a:ext cx="9136966" cy="6843933"/>
          </a:xfrm>
          <a:prstGeom prst="straightConnector1">
            <a:avLst/>
          </a:prstGeom>
          <a:noFill/>
          <a:ln cap="rnd" cmpd="sng" w="9525">
            <a:solidFill>
              <a:srgbClr val="BEBEBE">
                <a:alpha val="3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5" name="Google Shape;35;p4"/>
          <p:cNvSpPr txBox="1"/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600"/>
              <a:buFont typeface="Century Gothic"/>
              <a:buNone/>
              <a:defRPr b="1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0680" lvl="0" marL="45720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indent="-373380" lvl="1" marL="91440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0680" lvl="0" marL="45720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indent="-373380" lvl="1" marL="91440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showMasterSp="0" type="twoTxTwoObj">
  <p:cSld name="TWO_OBJECTS_WITH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 rot="-5400000">
            <a:off x="-2295358" y="2834288"/>
            <a:ext cx="6153912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b="1"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 rot="-5400000">
            <a:off x="146758" y="1508980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9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 rot="-5400000">
            <a:off x="146758" y="4645372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9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3" type="body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indent="-349250" lvl="1" marL="91440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4" type="body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indent="-349250" lvl="1" marL="91440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18288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2900"/>
              <a:buFont typeface="Century Gothic"/>
              <a:buNone/>
              <a:defRPr b="0" sz="29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0"/>
              </a:spcBef>
              <a:spcAft>
                <a:spcPts val="0"/>
              </a:spcAft>
              <a:buSzPts val="2400"/>
              <a:buChar char="⦿"/>
              <a:defRPr sz="3000"/>
            </a:lvl1pPr>
            <a:lvl2pPr indent="-385444" lvl="1" marL="914400" algn="l">
              <a:spcBef>
                <a:spcPts val="520"/>
              </a:spcBef>
              <a:spcAft>
                <a:spcPts val="0"/>
              </a:spcAft>
              <a:buSzPts val="2470"/>
              <a:buChar char="›"/>
              <a:defRPr sz="26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0" type="dt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1" type="ftr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000"/>
              <a:buFont typeface="Century Gothic"/>
              <a:buNone/>
              <a:defRPr b="0" sz="3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rgbClr val="4A4A4A"/>
          </a:solidFill>
          <a:ln>
            <a:noFill/>
          </a:ln>
        </p:spPr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4901"/>
            </a:schemeClr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300990" lvl="1" marL="914400" algn="l">
              <a:spcBef>
                <a:spcPts val="240"/>
              </a:spcBef>
              <a:spcAft>
                <a:spcPts val="0"/>
              </a:spcAft>
              <a:buSzPts val="1140"/>
              <a:buChar char="›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Google Shape;7;p1"/>
          <p:cNvCxnSpPr/>
          <p:nvPr/>
        </p:nvCxnSpPr>
        <p:spPr>
          <a:xfrm>
            <a:off x="0" y="7034"/>
            <a:ext cx="9136966" cy="6843933"/>
          </a:xfrm>
          <a:prstGeom prst="straightConnector1">
            <a:avLst/>
          </a:prstGeom>
          <a:noFill/>
          <a:ln cap="rnd" cmpd="sng" w="9525">
            <a:solidFill>
              <a:srgbClr val="BEBEBE">
                <a:alpha val="3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" name="Google Shape;8;p1"/>
          <p:cNvCxnSpPr/>
          <p:nvPr/>
        </p:nvCxnSpPr>
        <p:spPr>
          <a:xfrm flipH="1">
            <a:off x="6468794" y="4948410"/>
            <a:ext cx="2672861" cy="1900210"/>
          </a:xfrm>
          <a:prstGeom prst="straightConnector1">
            <a:avLst/>
          </a:prstGeom>
          <a:noFill/>
          <a:ln cap="rnd" cmpd="sng" w="9525">
            <a:solidFill>
              <a:srgbClr val="C5C5C5">
                <a:alpha val="4470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"/>
          <p:cNvSpPr txBox="1"/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484632" rt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</a:pPr>
            <a:r>
              <a:rPr lang="uk-UA"/>
              <a:t>ЗАГАЛЬНІ ПІДСУМКИ</a:t>
            </a:r>
            <a:endParaRPr/>
          </a:p>
        </p:txBody>
      </p:sp>
      <p:sp>
        <p:nvSpPr>
          <p:cNvPr id="93" name="Google Shape;93;p13"/>
          <p:cNvSpPr txBox="1"/>
          <p:nvPr>
            <p:ph idx="1" type="subTitle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36576" rtl="0" algn="r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/>
              <a:t>5-11 КЛАСИ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38"/>
            <a:ext cx="8229600" cy="54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857250"/>
            <a:ext cx="8229600" cy="5268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Яркая">
  <a:themeElements>
    <a:clrScheme name="Яркая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