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embeddedFontLst>
    <p:embeddedFont>
      <p:font typeface="Constanti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nstantia-bold.fntdata"/><Relationship Id="rId11" Type="http://schemas.openxmlformats.org/officeDocument/2006/relationships/slide" Target="slides/slide5.xml"/><Relationship Id="rId22" Type="http://schemas.openxmlformats.org/officeDocument/2006/relationships/font" Target="fonts/Constantia-boldItalic.fntdata"/><Relationship Id="rId10" Type="http://schemas.openxmlformats.org/officeDocument/2006/relationships/slide" Target="slides/slide4.xml"/><Relationship Id="rId21" Type="http://schemas.openxmlformats.org/officeDocument/2006/relationships/font" Target="fonts/Constantia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onstantia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uk-UA"/>
              <a:t>Ткачук Валентина Петрівна</a:t>
            </a:r>
            <a:endParaRPr/>
          </a:p>
        </p:txBody>
      </p:sp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uk-UA"/>
              <a:t>5-Б, 6-Б, 7-Б, 8-Б, 9-Б.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38"/>
            <a:ext cx="8229600" cy="54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857250"/>
            <a:ext cx="8229600" cy="5268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