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showMasterSp="0" type="title">
  <p:cSld name="TITLE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"/>
          <p:cNvSpPr/>
          <p:nvPr/>
        </p:nvSpPr>
        <p:spPr>
          <a:xfrm flipH="1" rot="10800000">
            <a:off x="5410182" y="3810000"/>
            <a:ext cx="3733819" cy="910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6" name="Google Shape;26;p2"/>
          <p:cNvSpPr/>
          <p:nvPr/>
        </p:nvSpPr>
        <p:spPr>
          <a:xfrm flipH="1" rot="10800000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7" name="Google Shape;27;p2"/>
          <p:cNvSpPr/>
          <p:nvPr/>
        </p:nvSpPr>
        <p:spPr>
          <a:xfrm flipH="1" rot="10800000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4705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8" name="Google Shape;28;p2"/>
          <p:cNvSpPr/>
          <p:nvPr/>
        </p:nvSpPr>
        <p:spPr>
          <a:xfrm flipH="1" rot="10800000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9" name="Google Shape;29;p2"/>
          <p:cNvSpPr/>
          <p:nvPr/>
        </p:nvSpPr>
        <p:spPr>
          <a:xfrm flipH="1" rot="10800000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4705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0" name="Google Shape;30;p2"/>
          <p:cNvSpPr/>
          <p:nvPr/>
        </p:nvSpPr>
        <p:spPr>
          <a:xfrm>
            <a:off x="5410200" y="3962400"/>
            <a:ext cx="3063240" cy="27432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1" name="Google Shape;31;p2"/>
          <p:cNvSpPr/>
          <p:nvPr/>
        </p:nvSpPr>
        <p:spPr>
          <a:xfrm>
            <a:off x="7376507" y="4060983"/>
            <a:ext cx="1600200" cy="36576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2" name="Google Shape;32;p2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3" name="Google Shape;33;p2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4" name="Google Shape;34;p2"/>
          <p:cNvSpPr/>
          <p:nvPr/>
        </p:nvSpPr>
        <p:spPr>
          <a:xfrm flipH="1" rot="10800000">
            <a:off x="6414051" y="3643090"/>
            <a:ext cx="2729950" cy="248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5" name="Google Shape;35;p2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6" name="Google Shape;36;p2"/>
          <p:cNvSpPr txBox="1"/>
          <p:nvPr>
            <p:ph type="ctrTitle"/>
          </p:nvPr>
        </p:nvSpPr>
        <p:spPr>
          <a:xfrm>
            <a:off x="457200" y="2401887"/>
            <a:ext cx="84582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Trebuchet MS"/>
              <a:buNone/>
              <a:defRPr sz="4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2"/>
          <p:cNvSpPr txBox="1"/>
          <p:nvPr>
            <p:ph idx="1" type="subTitle"/>
          </p:nvPr>
        </p:nvSpPr>
        <p:spPr>
          <a:xfrm>
            <a:off x="457200" y="3899938"/>
            <a:ext cx="49530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300"/>
              </a:spcBef>
              <a:spcAft>
                <a:spcPts val="0"/>
              </a:spcAft>
              <a:buSzPts val="2400"/>
              <a:buNone/>
              <a:defRPr sz="2400">
                <a:solidFill>
                  <a:schemeClr val="dk2"/>
                </a:solidFill>
              </a:defRPr>
            </a:lvl1pPr>
            <a:lvl2pPr lvl="1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2pPr>
            <a:lvl3pPr lvl="2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3pPr>
            <a:lvl4pPr lvl="3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4pPr>
            <a:lvl5pPr lvl="4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38" name="Google Shape;38;p2"/>
          <p:cNvSpPr txBox="1"/>
          <p:nvPr>
            <p:ph idx="10" type="dt"/>
          </p:nvPr>
        </p:nvSpPr>
        <p:spPr>
          <a:xfrm>
            <a:off x="6705600" y="4206240"/>
            <a:ext cx="96012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2"/>
          <p:cNvSpPr txBox="1"/>
          <p:nvPr>
            <p:ph idx="11" type="ftr"/>
          </p:nvPr>
        </p:nvSpPr>
        <p:spPr>
          <a:xfrm>
            <a:off x="5410200" y="4205288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2"/>
          <p:cNvSpPr txBox="1"/>
          <p:nvPr>
            <p:ph idx="12" type="sldNum"/>
          </p:nvPr>
        </p:nvSpPr>
        <p:spPr>
          <a:xfrm>
            <a:off x="8320088" y="1136"/>
            <a:ext cx="747712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algn="r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algn="r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algn="r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algn="r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algn="r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algn="r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algn="r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algn="r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вертикальный текст" type="vertTx">
  <p:cSld name="VERTICAL_TEX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1"/>
          <p:cNvSpPr txBox="1"/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1"/>
          <p:cNvSpPr txBox="1"/>
          <p:nvPr>
            <p:ph idx="1" type="body"/>
          </p:nvPr>
        </p:nvSpPr>
        <p:spPr>
          <a:xfrm rot="5400000">
            <a:off x="2409444" y="297180"/>
            <a:ext cx="4325112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2pPr>
            <a:lvl3pPr indent="-342900" lvl="2" marL="13716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5pPr>
            <a:lvl6pPr indent="-342900" lvl="5" marL="27432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indent="-342900" lvl="6" marL="32004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indent="-342900" lvl="7" marL="36576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95" name="Google Shape;95;p11"/>
          <p:cNvSpPr txBox="1"/>
          <p:nvPr>
            <p:ph idx="10" type="dt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11"/>
          <p:cNvSpPr txBox="1"/>
          <p:nvPr>
            <p:ph idx="11" type="ftr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11"/>
          <p:cNvSpPr txBox="1"/>
          <p:nvPr>
            <p:ph idx="12" type="sldNum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ый заголовок и текст" type="vertTitleAndTx">
  <p:cSld name="VERTICAL_TITLE_AND_VERTICAL_TEXT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2"/>
          <p:cNvSpPr txBox="1"/>
          <p:nvPr>
            <p:ph type="title"/>
          </p:nvPr>
        </p:nvSpPr>
        <p:spPr>
          <a:xfrm rot="5400000">
            <a:off x="4991100" y="2933700"/>
            <a:ext cx="5486400" cy="190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12"/>
          <p:cNvSpPr txBox="1"/>
          <p:nvPr>
            <p:ph idx="1" type="body"/>
          </p:nvPr>
        </p:nvSpPr>
        <p:spPr>
          <a:xfrm rot="5400000">
            <a:off x="838200" y="762000"/>
            <a:ext cx="5486400" cy="62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2pPr>
            <a:lvl3pPr indent="-342900" lvl="2" marL="13716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5pPr>
            <a:lvl6pPr indent="-342900" lvl="5" marL="27432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indent="-342900" lvl="6" marL="32004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indent="-342900" lvl="7" marL="36576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101" name="Google Shape;101;p12"/>
          <p:cNvSpPr txBox="1"/>
          <p:nvPr>
            <p:ph idx="10" type="dt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2"/>
          <p:cNvSpPr txBox="1"/>
          <p:nvPr>
            <p:ph idx="11" type="ftr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12"/>
          <p:cNvSpPr txBox="1"/>
          <p:nvPr>
            <p:ph idx="12" type="sldNum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3"/>
          <p:cNvSpPr txBox="1"/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3"/>
          <p:cNvSpPr txBox="1"/>
          <p:nvPr>
            <p:ph idx="1" type="body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2pPr>
            <a:lvl3pPr indent="-342900" lvl="2" marL="13716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5pPr>
            <a:lvl6pPr indent="-342900" lvl="5" marL="27432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indent="-342900" lvl="6" marL="32004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indent="-342900" lvl="7" marL="36576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44" name="Google Shape;44;p3"/>
          <p:cNvSpPr txBox="1"/>
          <p:nvPr>
            <p:ph idx="10" type="dt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3"/>
          <p:cNvSpPr txBox="1"/>
          <p:nvPr>
            <p:ph idx="11" type="ftr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3"/>
          <p:cNvSpPr txBox="1"/>
          <p:nvPr>
            <p:ph idx="12" type="sldNum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 type="secHead">
  <p:cSld name="SECTION_HEADER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4"/>
          <p:cNvSpPr txBox="1"/>
          <p:nvPr>
            <p:ph type="title"/>
          </p:nvPr>
        </p:nvSpPr>
        <p:spPr>
          <a:xfrm>
            <a:off x="722313" y="19812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300"/>
              <a:buFont typeface="Trebuchet MS"/>
              <a:buNone/>
              <a:defRPr b="1" sz="4300" cap="none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4"/>
          <p:cNvSpPr txBox="1"/>
          <p:nvPr>
            <p:ph idx="1" type="body"/>
          </p:nvPr>
        </p:nvSpPr>
        <p:spPr>
          <a:xfrm>
            <a:off x="722313" y="3367088"/>
            <a:ext cx="7772400" cy="1509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00"/>
              </a:spcBef>
              <a:spcAft>
                <a:spcPts val="0"/>
              </a:spcAft>
              <a:buSzPts val="2100"/>
              <a:buNone/>
              <a:defRPr b="0" sz="2100">
                <a:solidFill>
                  <a:schemeClr val="dk2"/>
                </a:solidFill>
              </a:defRPr>
            </a:lvl1pPr>
            <a:lvl2pPr indent="-228600" lvl="1" marL="914400" algn="l">
              <a:spcBef>
                <a:spcPts val="3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342900" lvl="5" marL="27432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indent="-342900" lvl="6" marL="32004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indent="-342900" lvl="7" marL="36576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50" name="Google Shape;50;p4"/>
          <p:cNvSpPr txBox="1"/>
          <p:nvPr>
            <p:ph idx="10" type="dt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4"/>
          <p:cNvSpPr txBox="1"/>
          <p:nvPr>
            <p:ph idx="11" type="ftr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4"/>
          <p:cNvSpPr txBox="1"/>
          <p:nvPr>
            <p:ph idx="12" type="sldNum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ъекта" type="twoObj">
  <p:cSld name="TWO_OBJECTS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5"/>
          <p:cNvSpPr txBox="1"/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5"/>
          <p:cNvSpPr txBox="1"/>
          <p:nvPr>
            <p:ph idx="1" type="body"/>
          </p:nvPr>
        </p:nvSpPr>
        <p:spPr>
          <a:xfrm>
            <a:off x="457200" y="2249424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algn="l">
              <a:spcBef>
                <a:spcPts val="300"/>
              </a:spcBef>
              <a:spcAft>
                <a:spcPts val="0"/>
              </a:spcAft>
              <a:buSzPts val="2000"/>
              <a:buChar char="•"/>
              <a:defRPr sz="2000"/>
            </a:lvl1pPr>
            <a:lvl2pPr indent="-349250" lvl="1" marL="914400" algn="l">
              <a:spcBef>
                <a:spcPts val="300"/>
              </a:spcBef>
              <a:spcAft>
                <a:spcPts val="0"/>
              </a:spcAft>
              <a:buSzPts val="1900"/>
              <a:buChar char="▫"/>
              <a:defRPr sz="1900"/>
            </a:lvl2pPr>
            <a:lvl3pPr indent="-342900" lvl="2" marL="13716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42900" lvl="3" marL="18288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 sz="1800"/>
            </a:lvl5pPr>
            <a:lvl6pPr indent="-342900" lvl="5" marL="27432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indent="-342900" lvl="6" marL="32004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indent="-342900" lvl="7" marL="36576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56" name="Google Shape;56;p5"/>
          <p:cNvSpPr txBox="1"/>
          <p:nvPr>
            <p:ph idx="2" type="body"/>
          </p:nvPr>
        </p:nvSpPr>
        <p:spPr>
          <a:xfrm>
            <a:off x="4648200" y="2249424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algn="l">
              <a:spcBef>
                <a:spcPts val="300"/>
              </a:spcBef>
              <a:spcAft>
                <a:spcPts val="0"/>
              </a:spcAft>
              <a:buSzPts val="2000"/>
              <a:buChar char="•"/>
              <a:defRPr sz="2000"/>
            </a:lvl1pPr>
            <a:lvl2pPr indent="-349250" lvl="1" marL="914400" algn="l">
              <a:spcBef>
                <a:spcPts val="300"/>
              </a:spcBef>
              <a:spcAft>
                <a:spcPts val="0"/>
              </a:spcAft>
              <a:buSzPts val="1900"/>
              <a:buChar char="▫"/>
              <a:defRPr sz="1900"/>
            </a:lvl2pPr>
            <a:lvl3pPr indent="-342900" lvl="2" marL="13716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42900" lvl="3" marL="18288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 sz="1800"/>
            </a:lvl5pPr>
            <a:lvl6pPr indent="-342900" lvl="5" marL="27432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indent="-342900" lvl="6" marL="32004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indent="-342900" lvl="7" marL="36576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57" name="Google Shape;57;p5"/>
          <p:cNvSpPr txBox="1"/>
          <p:nvPr>
            <p:ph idx="10" type="dt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5"/>
          <p:cNvSpPr txBox="1"/>
          <p:nvPr>
            <p:ph idx="11" type="ftr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5"/>
          <p:cNvSpPr txBox="1"/>
          <p:nvPr>
            <p:ph idx="12" type="sldNum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Сравнение" type="twoTxTwoObj">
  <p:cSld name="TWO_OBJECTS_WITH_TEX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6"/>
          <p:cNvSpPr txBox="1"/>
          <p:nvPr>
            <p:ph type="title"/>
          </p:nvPr>
        </p:nvSpPr>
        <p:spPr>
          <a:xfrm>
            <a:off x="381000" y="1143000"/>
            <a:ext cx="8382000" cy="10698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rebuchet MS"/>
              <a:buNone/>
              <a:defRPr b="0" i="0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6"/>
          <p:cNvSpPr txBox="1"/>
          <p:nvPr>
            <p:ph idx="1" type="body"/>
          </p:nvPr>
        </p:nvSpPr>
        <p:spPr>
          <a:xfrm>
            <a:off x="381000" y="2244970"/>
            <a:ext cx="4041648" cy="457200"/>
          </a:xfrm>
          <a:prstGeom prst="rect">
            <a:avLst/>
          </a:prstGeom>
          <a:solidFill>
            <a:srgbClr val="328D96">
              <a:alpha val="24705"/>
            </a:srgbClr>
          </a:solidFill>
          <a:ln cap="flat" cmpd="sng" w="127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300"/>
              </a:spcBef>
              <a:spcAft>
                <a:spcPts val="0"/>
              </a:spcAft>
              <a:buSzPts val="1900"/>
              <a:buNone/>
              <a:defRPr b="1" sz="1900">
                <a:solidFill>
                  <a:srgbClr val="414141"/>
                </a:solidFill>
              </a:defRPr>
            </a:lvl1pPr>
            <a:lvl2pPr indent="-228600" lvl="1" marL="914400" algn="l">
              <a:spcBef>
                <a:spcPts val="3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3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342900" lvl="5" marL="27432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indent="-342900" lvl="6" marL="32004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indent="-342900" lvl="7" marL="36576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63" name="Google Shape;63;p6"/>
          <p:cNvSpPr txBox="1"/>
          <p:nvPr>
            <p:ph idx="2" type="body"/>
          </p:nvPr>
        </p:nvSpPr>
        <p:spPr>
          <a:xfrm>
            <a:off x="4721225" y="2244970"/>
            <a:ext cx="4041775" cy="457200"/>
          </a:xfrm>
          <a:prstGeom prst="rect">
            <a:avLst/>
          </a:prstGeom>
          <a:solidFill>
            <a:srgbClr val="328D96">
              <a:alpha val="24705"/>
            </a:srgbClr>
          </a:solidFill>
          <a:ln cap="flat" cmpd="sng" w="127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300"/>
              </a:spcBef>
              <a:spcAft>
                <a:spcPts val="0"/>
              </a:spcAft>
              <a:buSzPts val="1900"/>
              <a:buNone/>
              <a:defRPr b="1" sz="1900">
                <a:solidFill>
                  <a:srgbClr val="414141"/>
                </a:solidFill>
              </a:defRPr>
            </a:lvl1pPr>
            <a:lvl2pPr indent="-228600" lvl="1" marL="914400" algn="l">
              <a:spcBef>
                <a:spcPts val="3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3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342900" lvl="5" marL="27432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indent="-342900" lvl="6" marL="32004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indent="-342900" lvl="7" marL="36576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64" name="Google Shape;64;p6"/>
          <p:cNvSpPr txBox="1"/>
          <p:nvPr>
            <p:ph idx="3" type="body"/>
          </p:nvPr>
        </p:nvSpPr>
        <p:spPr>
          <a:xfrm>
            <a:off x="381000" y="2708519"/>
            <a:ext cx="4041648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algn="l">
              <a:spcBef>
                <a:spcPts val="300"/>
              </a:spcBef>
              <a:spcAft>
                <a:spcPts val="0"/>
              </a:spcAft>
              <a:buSzPts val="2000"/>
              <a:buChar char="•"/>
              <a:defRPr sz="2000"/>
            </a:lvl1pPr>
            <a:lvl2pPr indent="-355600" lvl="1" marL="914400" algn="l">
              <a:spcBef>
                <a:spcPts val="300"/>
              </a:spcBef>
              <a:spcAft>
                <a:spcPts val="0"/>
              </a:spcAft>
              <a:buSzPts val="2000"/>
              <a:buChar char="▫"/>
              <a:defRPr sz="2000"/>
            </a:lvl2pPr>
            <a:lvl3pPr indent="-342900" lvl="2" marL="13716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30200" lvl="3" marL="1828800" algn="l">
              <a:spcBef>
                <a:spcPts val="30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spcBef>
                <a:spcPts val="300"/>
              </a:spcBef>
              <a:spcAft>
                <a:spcPts val="0"/>
              </a:spcAft>
              <a:buSzPts val="1600"/>
              <a:buChar char="▫"/>
              <a:defRPr sz="1600"/>
            </a:lvl5pPr>
            <a:lvl6pPr indent="-342900" lvl="5" marL="27432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indent="-342900" lvl="6" marL="32004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indent="-342900" lvl="7" marL="36576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65" name="Google Shape;65;p6"/>
          <p:cNvSpPr txBox="1"/>
          <p:nvPr>
            <p:ph idx="4" type="body"/>
          </p:nvPr>
        </p:nvSpPr>
        <p:spPr>
          <a:xfrm>
            <a:off x="4718304" y="2708519"/>
            <a:ext cx="4041775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algn="l">
              <a:spcBef>
                <a:spcPts val="300"/>
              </a:spcBef>
              <a:spcAft>
                <a:spcPts val="0"/>
              </a:spcAft>
              <a:buSzPts val="2000"/>
              <a:buChar char="•"/>
              <a:defRPr sz="2000"/>
            </a:lvl1pPr>
            <a:lvl2pPr indent="-355600" lvl="1" marL="914400" algn="l">
              <a:spcBef>
                <a:spcPts val="300"/>
              </a:spcBef>
              <a:spcAft>
                <a:spcPts val="0"/>
              </a:spcAft>
              <a:buSzPts val="2000"/>
              <a:buChar char="▫"/>
              <a:defRPr sz="2000"/>
            </a:lvl2pPr>
            <a:lvl3pPr indent="-342900" lvl="2" marL="13716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30200" lvl="3" marL="1828800" algn="l">
              <a:spcBef>
                <a:spcPts val="30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spcBef>
                <a:spcPts val="300"/>
              </a:spcBef>
              <a:spcAft>
                <a:spcPts val="0"/>
              </a:spcAft>
              <a:buSzPts val="1600"/>
              <a:buChar char="▫"/>
              <a:defRPr sz="1600"/>
            </a:lvl5pPr>
            <a:lvl6pPr indent="-342900" lvl="5" marL="27432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indent="-342900" lvl="6" marL="32004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indent="-342900" lvl="7" marL="36576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66" name="Google Shape;66;p6"/>
          <p:cNvSpPr txBox="1"/>
          <p:nvPr>
            <p:ph idx="10" type="dt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6"/>
          <p:cNvSpPr txBox="1"/>
          <p:nvPr>
            <p:ph idx="12" type="sldNum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  <p:sp>
        <p:nvSpPr>
          <p:cNvPr id="68" name="Google Shape;68;p6"/>
          <p:cNvSpPr txBox="1"/>
          <p:nvPr>
            <p:ph idx="11" type="ftr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олько заголовок" type="titleOnly">
  <p:cSld name="TITLE_ONLY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7"/>
          <p:cNvSpPr txBox="1"/>
          <p:nvPr>
            <p:ph type="title"/>
          </p:nvPr>
        </p:nvSpPr>
        <p:spPr>
          <a:xfrm>
            <a:off x="457200" y="1143000"/>
            <a:ext cx="8229600" cy="10698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rebuchet MS"/>
              <a:buNone/>
              <a:defRPr sz="40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7"/>
          <p:cNvSpPr txBox="1"/>
          <p:nvPr>
            <p:ph idx="10" type="dt"/>
          </p:nvPr>
        </p:nvSpPr>
        <p:spPr>
          <a:xfrm>
            <a:off x="6583680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7"/>
          <p:cNvSpPr txBox="1"/>
          <p:nvPr>
            <p:ph idx="11" type="ftr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7"/>
          <p:cNvSpPr txBox="1"/>
          <p:nvPr>
            <p:ph idx="12" type="sldNum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 слайд" type="blank">
  <p:cSld name="BLANK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8"/>
          <p:cNvSpPr txBox="1"/>
          <p:nvPr>
            <p:ph idx="10" type="dt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8"/>
          <p:cNvSpPr txBox="1"/>
          <p:nvPr>
            <p:ph idx="11" type="ftr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8"/>
          <p:cNvSpPr txBox="1"/>
          <p:nvPr>
            <p:ph idx="12" type="sldNum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ъект с подписью" type="objTx">
  <p:cSld name="OBJECT_WITH_CAPTION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9"/>
          <p:cNvSpPr txBox="1"/>
          <p:nvPr>
            <p:ph type="title"/>
          </p:nvPr>
        </p:nvSpPr>
        <p:spPr>
          <a:xfrm>
            <a:off x="5353496" y="1101970"/>
            <a:ext cx="3383280" cy="8778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Trebuchet MS"/>
              <a:buNone/>
              <a:defRPr b="1" sz="1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9"/>
          <p:cNvSpPr txBox="1"/>
          <p:nvPr>
            <p:ph idx="1" type="body"/>
          </p:nvPr>
        </p:nvSpPr>
        <p:spPr>
          <a:xfrm>
            <a:off x="5353496" y="2010727"/>
            <a:ext cx="3383280" cy="46177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0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spcBef>
                <a:spcPts val="3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3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5pPr>
            <a:lvl6pPr indent="-342900" lvl="5" marL="27432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indent="-342900" lvl="6" marL="32004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indent="-342900" lvl="7" marL="36576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81" name="Google Shape;81;p9"/>
          <p:cNvSpPr txBox="1"/>
          <p:nvPr>
            <p:ph idx="2" type="body"/>
          </p:nvPr>
        </p:nvSpPr>
        <p:spPr>
          <a:xfrm>
            <a:off x="152400" y="776287"/>
            <a:ext cx="5102352" cy="58521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300"/>
              </a:spcBef>
              <a:spcAft>
                <a:spcPts val="0"/>
              </a:spcAft>
              <a:buSzPts val="3200"/>
              <a:buChar char="•"/>
              <a:defRPr sz="3200"/>
            </a:lvl1pPr>
            <a:lvl2pPr indent="-406400" lvl="1" marL="914400" algn="l">
              <a:spcBef>
                <a:spcPts val="300"/>
              </a:spcBef>
              <a:spcAft>
                <a:spcPts val="0"/>
              </a:spcAft>
              <a:buSzPts val="2800"/>
              <a:buChar char="▫"/>
              <a:defRPr sz="2800"/>
            </a:lvl2pPr>
            <a:lvl3pPr indent="-381000" lvl="2" marL="1371600" algn="l">
              <a:spcBef>
                <a:spcPts val="300"/>
              </a:spcBef>
              <a:spcAft>
                <a:spcPts val="0"/>
              </a:spcAft>
              <a:buSzPts val="2400"/>
              <a:buChar char="●"/>
              <a:defRPr sz="2400"/>
            </a:lvl3pPr>
            <a:lvl4pPr indent="-355600" lvl="3" marL="1828800" algn="l">
              <a:spcBef>
                <a:spcPts val="30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 algn="l">
              <a:spcBef>
                <a:spcPts val="300"/>
              </a:spcBef>
              <a:spcAft>
                <a:spcPts val="0"/>
              </a:spcAft>
              <a:buSzPts val="2000"/>
              <a:buChar char="▫"/>
              <a:defRPr sz="2000"/>
            </a:lvl5pPr>
            <a:lvl6pPr indent="-342900" lvl="5" marL="27432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indent="-342900" lvl="6" marL="32004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indent="-342900" lvl="7" marL="36576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82" name="Google Shape;82;p9"/>
          <p:cNvSpPr txBox="1"/>
          <p:nvPr>
            <p:ph idx="10" type="dt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9"/>
          <p:cNvSpPr txBox="1"/>
          <p:nvPr>
            <p:ph idx="11" type="ftr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9"/>
          <p:cNvSpPr txBox="1"/>
          <p:nvPr>
            <p:ph idx="12" type="sldNum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с подписью" type="picTx">
  <p:cSld name="PICTURE_WITH_CAPTION_TEXT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0"/>
          <p:cNvSpPr txBox="1"/>
          <p:nvPr>
            <p:ph type="title"/>
          </p:nvPr>
        </p:nvSpPr>
        <p:spPr>
          <a:xfrm rot="-5400000">
            <a:off x="3393017" y="3156577"/>
            <a:ext cx="4681637" cy="5868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Trebuchet MS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0"/>
          <p:cNvSpPr/>
          <p:nvPr>
            <p:ph idx="2" type="pic"/>
          </p:nvPr>
        </p:nvSpPr>
        <p:spPr>
          <a:xfrm>
            <a:off x="403671" y="1143000"/>
            <a:ext cx="4572000" cy="4572000"/>
          </a:xfrm>
          <a:prstGeom prst="rect">
            <a:avLst/>
          </a:prstGeom>
          <a:solidFill>
            <a:srgbClr val="EAEAEA"/>
          </a:solidFill>
          <a:ln cap="flat" cmpd="sng" w="5080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7150" rotWithShape="0" algn="tl" dir="4800000" dist="31750">
              <a:srgbClr val="000000">
                <a:alpha val="24705"/>
              </a:srgbClr>
            </a:outerShdw>
          </a:effectLst>
        </p:spPr>
      </p:sp>
      <p:sp>
        <p:nvSpPr>
          <p:cNvPr id="88" name="Google Shape;88;p10"/>
          <p:cNvSpPr txBox="1"/>
          <p:nvPr>
            <p:ph idx="1" type="body"/>
          </p:nvPr>
        </p:nvSpPr>
        <p:spPr>
          <a:xfrm>
            <a:off x="6088443" y="3274308"/>
            <a:ext cx="2590800" cy="25164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4570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Font typeface="Georgia"/>
              <a:buNone/>
              <a:defRPr sz="1300"/>
            </a:lvl1pPr>
            <a:lvl2pPr indent="-228600" lvl="1" marL="914400" algn="l">
              <a:spcBef>
                <a:spcPts val="300"/>
              </a:spcBef>
              <a:spcAft>
                <a:spcPts val="0"/>
              </a:spcAft>
              <a:buSzPts val="1200"/>
              <a:buFont typeface="Georgia"/>
              <a:buNone/>
              <a:defRPr sz="1200"/>
            </a:lvl2pPr>
            <a:lvl3pPr indent="-228600" lvl="2" marL="1371600" algn="l">
              <a:spcBef>
                <a:spcPts val="300"/>
              </a:spcBef>
              <a:spcAft>
                <a:spcPts val="0"/>
              </a:spcAft>
              <a:buSzPts val="1000"/>
              <a:buFont typeface="Georgia"/>
              <a:buNone/>
              <a:defRPr sz="1000"/>
            </a:lvl3pPr>
            <a:lvl4pPr indent="-228600" lvl="3" marL="1828800" algn="l">
              <a:spcBef>
                <a:spcPts val="300"/>
              </a:spcBef>
              <a:spcAft>
                <a:spcPts val="0"/>
              </a:spcAft>
              <a:buSzPts val="900"/>
              <a:buFont typeface="Georgia"/>
              <a:buNone/>
              <a:defRPr sz="900"/>
            </a:lvl4pPr>
            <a:lvl5pPr indent="-228600" lvl="4" marL="2286000" algn="l">
              <a:spcBef>
                <a:spcPts val="300"/>
              </a:spcBef>
              <a:spcAft>
                <a:spcPts val="0"/>
              </a:spcAft>
              <a:buSzPts val="900"/>
              <a:buFont typeface="Georgia"/>
              <a:buNone/>
              <a:defRPr sz="900"/>
            </a:lvl5pPr>
            <a:lvl6pPr indent="-342900" lvl="5" marL="27432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indent="-342900" lvl="6" marL="32004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indent="-342900" lvl="7" marL="36576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89" name="Google Shape;89;p10"/>
          <p:cNvSpPr txBox="1"/>
          <p:nvPr>
            <p:ph idx="10" type="dt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0"/>
          <p:cNvSpPr txBox="1"/>
          <p:nvPr>
            <p:ph idx="11" type="ftr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0"/>
          <p:cNvSpPr txBox="1"/>
          <p:nvPr>
            <p:ph idx="12" type="sldNum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" name="Google Shape;7;p1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" name="Google Shape;8;p1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" name="Google Shape;9;p1"/>
          <p:cNvSpPr/>
          <p:nvPr/>
        </p:nvSpPr>
        <p:spPr>
          <a:xfrm flipH="1" rot="10800000">
            <a:off x="5410182" y="360246"/>
            <a:ext cx="3733819" cy="910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" name="Google Shape;10;p1"/>
          <p:cNvSpPr/>
          <p:nvPr/>
        </p:nvSpPr>
        <p:spPr>
          <a:xfrm flipH="1" rot="10800000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" name="Google Shape;11;p1"/>
          <p:cNvSpPr/>
          <p:nvPr/>
        </p:nvSpPr>
        <p:spPr>
          <a:xfrm>
            <a:off x="5407339" y="497504"/>
            <a:ext cx="3063240" cy="27432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" name="Google Shape;12;p1"/>
          <p:cNvSpPr/>
          <p:nvPr/>
        </p:nvSpPr>
        <p:spPr>
          <a:xfrm>
            <a:off x="7373646" y="588943"/>
            <a:ext cx="1600200" cy="36576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" name="Google Shape;13;p1"/>
          <p:cNvSpPr/>
          <p:nvPr/>
        </p:nvSpPr>
        <p:spPr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4705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" name="Google Shape;14;p1"/>
          <p:cNvSpPr/>
          <p:nvPr/>
        </p:nvSpPr>
        <p:spPr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4705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" name="Google Shape;15;p1"/>
          <p:cNvSpPr/>
          <p:nvPr/>
        </p:nvSpPr>
        <p:spPr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6" name="Google Shape;16;p1"/>
          <p:cNvSpPr/>
          <p:nvPr/>
        </p:nvSpPr>
        <p:spPr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7" name="Google Shape;17;p1"/>
          <p:cNvSpPr/>
          <p:nvPr/>
        </p:nvSpPr>
        <p:spPr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8" name="Google Shape;18;p1"/>
          <p:cNvSpPr/>
          <p:nvPr/>
        </p:nvSpPr>
        <p:spPr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29803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9" name="Google Shape;19;p1"/>
          <p:cNvSpPr txBox="1"/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rebuchet MS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0" name="Google Shape;20;p1"/>
          <p:cNvSpPr txBox="1"/>
          <p:nvPr>
            <p:ph idx="1" type="body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Georgia"/>
              <a:buChar char="•"/>
              <a:defRPr b="0" i="0" sz="2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93700" lvl="1" marL="914400" marR="0" rtl="0" algn="l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Georgia"/>
              <a:buChar char="▫"/>
              <a:defRPr b="0" i="0" sz="26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81000" lvl="2" marL="13716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●"/>
              <a:defRPr b="0" i="0" sz="2400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68300" lvl="3" marL="18288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●"/>
              <a:defRPr b="0" i="0" sz="2200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55600" lvl="4" marL="2286000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Georgia"/>
              <a:buChar char="▫"/>
              <a:defRPr b="0" i="0" sz="20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42900" lvl="5" marL="2743200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Char char="▫"/>
              <a:defRPr b="0" i="0" sz="18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30200" lvl="6" marL="3200400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b="0" i="0" sz="16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2385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Char char="◦"/>
              <a:defRPr b="0" i="0" sz="15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17500" lvl="8" marL="4114800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Char char="◦"/>
              <a:defRPr b="0" i="0" sz="14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21" name="Google Shape;21;p1"/>
          <p:cNvSpPr txBox="1"/>
          <p:nvPr>
            <p:ph idx="10" type="dt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22" name="Google Shape;22;p1"/>
          <p:cNvSpPr txBox="1"/>
          <p:nvPr>
            <p:ph idx="11" type="ftr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23" name="Google Shape;23;p1"/>
          <p:cNvSpPr txBox="1"/>
          <p:nvPr>
            <p:ph idx="12" type="sldNum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3"/>
          <p:cNvSpPr txBox="1"/>
          <p:nvPr>
            <p:ph type="ctrTitle"/>
          </p:nvPr>
        </p:nvSpPr>
        <p:spPr>
          <a:xfrm>
            <a:off x="457200" y="2401887"/>
            <a:ext cx="84582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None/>
            </a:pPr>
            <a:r>
              <a:rPr lang="uk-UA"/>
              <a:t>Алгоритм спільної розробки критеріїв оцінювання</a:t>
            </a:r>
            <a:br>
              <a:rPr lang="uk-UA"/>
            </a:br>
            <a:r>
              <a:rPr lang="uk-UA"/>
              <a:t>(вчитель – учень)</a:t>
            </a:r>
            <a:endParaRPr/>
          </a:p>
        </p:txBody>
      </p:sp>
      <p:sp>
        <p:nvSpPr>
          <p:cNvPr id="109" name="Google Shape;109;p13"/>
          <p:cNvSpPr txBox="1"/>
          <p:nvPr>
            <p:ph idx="1" type="subTitle"/>
          </p:nvPr>
        </p:nvSpPr>
        <p:spPr>
          <a:xfrm>
            <a:off x="457200" y="3899938"/>
            <a:ext cx="49530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64008" rtl="0" algn="l"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uk-UA"/>
              <a:t>Атаманюк І.І.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4"/>
          <p:cNvSpPr txBox="1"/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gradFill>
            <a:gsLst>
              <a:gs pos="0">
                <a:srgbClr val="C5D7D8"/>
              </a:gs>
              <a:gs pos="55000">
                <a:srgbClr val="73A6AD"/>
              </a:gs>
              <a:gs pos="100000">
                <a:srgbClr val="3E767C"/>
              </a:gs>
            </a:gsLst>
            <a:path path="circle">
              <a:fillToRect b="100%" r="100%"/>
            </a:path>
            <a:tileRect l="-100%" t="-100%"/>
          </a:gradFill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 rotWithShape="0" dir="5400000" dist="25400">
              <a:srgbClr val="000000">
                <a:alpha val="44705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Trebuchet MS"/>
              <a:buNone/>
            </a:pPr>
            <a:r>
              <a:rPr lang="uk-UA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Крок №1</a:t>
            </a:r>
            <a:endParaRPr/>
          </a:p>
        </p:txBody>
      </p:sp>
      <p:sp>
        <p:nvSpPr>
          <p:cNvPr id="115" name="Google Shape;115;p14"/>
          <p:cNvSpPr txBox="1"/>
          <p:nvPr>
            <p:ph idx="1" type="body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9400" lvl="0" marL="365760" rtl="0" algn="l">
              <a:spcBef>
                <a:spcPts val="0"/>
              </a:spcBef>
              <a:spcAft>
                <a:spcPts val="0"/>
              </a:spcAft>
              <a:buSzPts val="4400"/>
              <a:buChar char="•"/>
            </a:pPr>
            <a:r>
              <a:rPr lang="uk-UA" sz="4400"/>
              <a:t> Оголошення учням мети і завдання навчального заняття перед початком вивчення теми, розділу</a:t>
            </a:r>
            <a:r>
              <a:rPr lang="uk-UA"/>
              <a:t>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5"/>
          <p:cNvSpPr txBox="1"/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gradFill>
            <a:gsLst>
              <a:gs pos="0">
                <a:srgbClr val="C5D7D8"/>
              </a:gs>
              <a:gs pos="55000">
                <a:srgbClr val="73A6AD"/>
              </a:gs>
              <a:gs pos="100000">
                <a:srgbClr val="3E767C"/>
              </a:gs>
            </a:gsLst>
            <a:path path="circle">
              <a:fillToRect b="100%" r="100%"/>
            </a:path>
            <a:tileRect l="-100%" t="-100%"/>
          </a:gradFill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 rotWithShape="0" dir="5400000" dist="25400">
              <a:srgbClr val="000000">
                <a:alpha val="44705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Trebuchet MS"/>
              <a:buNone/>
            </a:pPr>
            <a:r>
              <a:rPr lang="uk-UA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Крок №2</a:t>
            </a:r>
            <a:endParaRPr/>
          </a:p>
        </p:txBody>
      </p:sp>
      <p:sp>
        <p:nvSpPr>
          <p:cNvPr id="121" name="Google Shape;121;p15"/>
          <p:cNvSpPr txBox="1"/>
          <p:nvPr>
            <p:ph idx="1" type="body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56032" lvl="0" marL="365760" rtl="0" algn="l">
              <a:spcBef>
                <a:spcPts val="0"/>
              </a:spcBef>
              <a:spcAft>
                <a:spcPts val="0"/>
              </a:spcAft>
              <a:buSzPts val="4000"/>
              <a:buChar char="•"/>
            </a:pPr>
            <a:r>
              <a:rPr lang="uk-UA" sz="4000"/>
              <a:t> Прохання до учнів написати один-два критерії за якими будуть оцінювати роботу.</a:t>
            </a:r>
            <a:endParaRPr sz="4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6"/>
          <p:cNvSpPr txBox="1"/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gradFill>
            <a:gsLst>
              <a:gs pos="0">
                <a:srgbClr val="C5D7D8"/>
              </a:gs>
              <a:gs pos="55000">
                <a:srgbClr val="73A6AD"/>
              </a:gs>
              <a:gs pos="100000">
                <a:srgbClr val="3E767C"/>
              </a:gs>
            </a:gsLst>
            <a:path path="circle">
              <a:fillToRect b="100%" r="100%"/>
            </a:path>
            <a:tileRect l="-100%" t="-100%"/>
          </a:gradFill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 rotWithShape="0" dir="5400000" dist="25400">
              <a:srgbClr val="000000">
                <a:alpha val="44705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Trebuchet MS"/>
              <a:buNone/>
            </a:pPr>
            <a:r>
              <a:rPr lang="uk-UA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Крок №3</a:t>
            </a:r>
            <a:endParaRPr/>
          </a:p>
        </p:txBody>
      </p:sp>
      <p:sp>
        <p:nvSpPr>
          <p:cNvPr id="127" name="Google Shape;127;p16"/>
          <p:cNvSpPr txBox="1"/>
          <p:nvPr>
            <p:ph idx="1" type="body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9400" lvl="0" marL="365760" rtl="0" algn="l">
              <a:spcBef>
                <a:spcPts val="0"/>
              </a:spcBef>
              <a:spcAft>
                <a:spcPts val="0"/>
              </a:spcAft>
              <a:buSzPts val="4400"/>
              <a:buChar char="•"/>
            </a:pPr>
            <a:r>
              <a:rPr lang="uk-UA" sz="4400"/>
              <a:t> Записати на дошці усі критерії</a:t>
            </a:r>
            <a:endParaRPr sz="4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7"/>
          <p:cNvSpPr txBox="1"/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gradFill>
            <a:gsLst>
              <a:gs pos="0">
                <a:srgbClr val="C5D7D8"/>
              </a:gs>
              <a:gs pos="55000">
                <a:srgbClr val="73A6AD"/>
              </a:gs>
              <a:gs pos="100000">
                <a:srgbClr val="3E767C"/>
              </a:gs>
            </a:gsLst>
            <a:path path="circle">
              <a:fillToRect b="100%" r="100%"/>
            </a:path>
            <a:tileRect l="-100%" t="-100%"/>
          </a:gradFill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 rotWithShape="0" dir="5400000" dist="25400">
              <a:srgbClr val="000000">
                <a:alpha val="44705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Trebuchet MS"/>
              <a:buNone/>
            </a:pPr>
            <a:r>
              <a:rPr lang="uk-UA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Крок №4</a:t>
            </a:r>
            <a:endParaRPr/>
          </a:p>
        </p:txBody>
      </p:sp>
      <p:sp>
        <p:nvSpPr>
          <p:cNvPr id="133" name="Google Shape;133;p17"/>
          <p:cNvSpPr txBox="1"/>
          <p:nvPr>
            <p:ph idx="1" type="body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9400" lvl="0" marL="365760" rtl="0" algn="l">
              <a:spcBef>
                <a:spcPts val="0"/>
              </a:spcBef>
              <a:spcAft>
                <a:spcPts val="0"/>
              </a:spcAft>
              <a:buSzPts val="4400"/>
              <a:buChar char="•"/>
            </a:pPr>
            <a:r>
              <a:rPr lang="uk-UA" sz="4400"/>
              <a:t>Вчитель переконується, що всі учні з розуміли запропоновані критерії</a:t>
            </a:r>
            <a:endParaRPr sz="4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8"/>
          <p:cNvSpPr txBox="1"/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gradFill>
            <a:gsLst>
              <a:gs pos="0">
                <a:srgbClr val="C5D7D8"/>
              </a:gs>
              <a:gs pos="55000">
                <a:srgbClr val="73A6AD"/>
              </a:gs>
              <a:gs pos="100000">
                <a:srgbClr val="3E767C"/>
              </a:gs>
            </a:gsLst>
            <a:path path="circle">
              <a:fillToRect b="100%" r="100%"/>
            </a:path>
            <a:tileRect l="-100%" t="-100%"/>
          </a:gradFill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 rotWithShape="0" dir="5400000" dist="25400">
              <a:srgbClr val="000000">
                <a:alpha val="44705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Trebuchet MS"/>
              <a:buNone/>
            </a:pPr>
            <a:r>
              <a:rPr lang="uk-UA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Крок №5</a:t>
            </a:r>
            <a:endParaRPr/>
          </a:p>
        </p:txBody>
      </p:sp>
      <p:sp>
        <p:nvSpPr>
          <p:cNvPr id="139" name="Google Shape;139;p18"/>
          <p:cNvSpPr txBox="1"/>
          <p:nvPr>
            <p:ph idx="1" type="body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9400" lvl="0" marL="365760" rtl="0" algn="l">
              <a:spcBef>
                <a:spcPts val="0"/>
              </a:spcBef>
              <a:spcAft>
                <a:spcPts val="0"/>
              </a:spcAft>
              <a:buSzPts val="4400"/>
              <a:buChar char="•"/>
            </a:pPr>
            <a:r>
              <a:rPr lang="uk-UA" sz="4400"/>
              <a:t>Розміщення критеріїв за ступенем важливості</a:t>
            </a:r>
            <a:endParaRPr sz="4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9"/>
          <p:cNvSpPr txBox="1"/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gradFill>
            <a:gsLst>
              <a:gs pos="0">
                <a:srgbClr val="C5D7D8"/>
              </a:gs>
              <a:gs pos="55000">
                <a:srgbClr val="73A6AD"/>
              </a:gs>
              <a:gs pos="100000">
                <a:srgbClr val="3E767C"/>
              </a:gs>
            </a:gsLst>
            <a:path path="circle">
              <a:fillToRect b="100%" r="100%"/>
            </a:path>
            <a:tileRect l="-100%" t="-100%"/>
          </a:gradFill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 rotWithShape="0" dir="5400000" dist="25400">
              <a:srgbClr val="000000">
                <a:alpha val="44705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Trebuchet MS"/>
              <a:buNone/>
            </a:pPr>
            <a:r>
              <a:rPr lang="uk-UA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Крок №6</a:t>
            </a:r>
            <a:endParaRPr/>
          </a:p>
        </p:txBody>
      </p:sp>
      <p:sp>
        <p:nvSpPr>
          <p:cNvPr id="145" name="Google Shape;145;p19"/>
          <p:cNvSpPr txBox="1"/>
          <p:nvPr>
            <p:ph idx="1" type="body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56032" lvl="0" marL="365760" rtl="0" algn="l">
              <a:spcBef>
                <a:spcPts val="0"/>
              </a:spcBef>
              <a:spcAft>
                <a:spcPts val="0"/>
              </a:spcAft>
              <a:buSzPts val="4000"/>
              <a:buChar char="•"/>
            </a:pPr>
            <a:r>
              <a:rPr lang="uk-UA" sz="4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У процесі обговорення усі разом обирають пріоритетні критерії.</a:t>
            </a:r>
            <a:endParaRPr sz="4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Городская">
  <a:themeElements>
    <a:clrScheme name="Городская">
      <a:dk1>
        <a:srgbClr val="000000"/>
      </a:dk1>
      <a:lt1>
        <a:srgbClr val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